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5" r:id="rId56"/>
    <p:sldId id="1088" r:id="rId57"/>
    <p:sldId id="1089" r:id="rId58"/>
    <p:sldId id="1091" r:id="rId59"/>
    <p:sldId id="1075" r:id="rId60"/>
    <p:sldId id="1149" r:id="rId61"/>
    <p:sldId id="843"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9609" autoAdjust="0"/>
  </p:normalViewPr>
  <p:slideViewPr>
    <p:cSldViewPr>
      <p:cViewPr varScale="1">
        <p:scale>
          <a:sx n="103" d="100"/>
          <a:sy n="103" d="100"/>
        </p:scale>
        <p:origin x="1452" y="72"/>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200.png"/><Relationship Id="rId21" Type="http://schemas.openxmlformats.org/officeDocument/2006/relationships/image" Target="../media/image63.emf"/><Relationship Id="rId7" Type="http://schemas.openxmlformats.org/officeDocument/2006/relationships/image" Target="../media/image250.png"/><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notesSlide" Target="../notesSlides/notesSlide15.xml"/><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3.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7.emf"/><Relationship Id="rId23" Type="http://schemas.openxmlformats.org/officeDocument/2006/relationships/image" Target="../media/image51.png"/><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210.png"/><Relationship Id="rId9" Type="http://schemas.openxmlformats.org/officeDocument/2006/relationships/image" Target="../media/image51.emf"/><Relationship Id="rId14" Type="http://schemas.openxmlformats.org/officeDocument/2006/relationships/image" Target="../media/image56.emf"/><Relationship Id="rId22" Type="http://schemas.openxmlformats.org/officeDocument/2006/relationships/image" Target="../media/image64.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00.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2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3.png"/><Relationship Id="rId4" Type="http://schemas.openxmlformats.org/officeDocument/2006/relationships/image" Target="../media/image1001.png"/></Relationships>
</file>

<file path=ppt/slides/_rels/slide5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10000"/>
              </a:bodyPr>
              <a:lstStyle/>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1643"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475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222" t="-2804"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r>
                  <a:rPr lang="en-US" dirty="0"/>
                  <a:t>Start with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1+0.9⋅10=10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=1+0.9⋅10=10</m:t>
                    </m:r>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is now stable, 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(since there is only one possible action </a:t>
                </a:r>
                <a14:m>
                  <m:oMath xmlns:m="http://schemas.openxmlformats.org/officeDocument/2006/math">
                    <m:r>
                      <a:rPr lang="en-US" i="1">
                        <a:latin typeface="Cambria Math" panose="02040503050406030204" pitchFamily="18" charset="0"/>
                      </a:rPr>
                      <m:t>𝑎</m:t>
                    </m:r>
                  </m:oMath>
                </a14:m>
                <a:r>
                  <a:rPr lang="en-US" dirty="0"/>
                  <a:t>).</a:t>
                </a:r>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3491</TotalTime>
  <Words>10450</Words>
  <Application>Microsoft Office PowerPoint</Application>
  <PresentationFormat>On-screen Show (4:3)</PresentationFormat>
  <Paragraphs>1189</Paragraphs>
  <Slides>61</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188</cp:revision>
  <dcterms:created xsi:type="dcterms:W3CDTF">2020-05-13T19:01:03Z</dcterms:created>
  <dcterms:modified xsi:type="dcterms:W3CDTF">2021-05-18T04:35:11Z</dcterms:modified>
</cp:coreProperties>
</file>